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7" r:id="rId10"/>
    <p:sldId id="266" r:id="rId11"/>
    <p:sldId id="265" r:id="rId12"/>
    <p:sldId id="264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7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5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163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5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2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45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8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7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7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6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0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1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0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2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9208" y="-1"/>
            <a:ext cx="5592792" cy="234638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TRƯỜNG ĐẠI HỌC SÀI GÒN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24686"/>
            <a:ext cx="3364302" cy="3148643"/>
          </a:xfrm>
        </p:spPr>
        <p:txBody>
          <a:bodyPr>
            <a:normAutofit fontScale="92500" lnSpcReduction="20000"/>
          </a:bodyPr>
          <a:lstStyle/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Nhóm</a:t>
            </a:r>
            <a:r>
              <a:rPr lang="en-US" dirty="0" smtClean="0">
                <a:solidFill>
                  <a:schemeClr val="tx1"/>
                </a:solidFill>
              </a:rPr>
              <a:t> 2 :</a:t>
            </a: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Tấn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Lâm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Hưng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Phú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Đinh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Đức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Duy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Nguyễn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Nhựt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Trường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Bùi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Hồng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Thắng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5167" y="1173191"/>
            <a:ext cx="8574657" cy="2530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BÁO CÁO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600" dirty="0" err="1" smtClean="0"/>
              <a:t>Giảng</a:t>
            </a:r>
            <a:r>
              <a:rPr lang="en-US" sz="1600" dirty="0" smtClean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/>
              <a:t>TS.</a:t>
            </a:r>
            <a:r>
              <a:rPr lang="en-US" sz="1600" b="1" dirty="0"/>
              <a:t> </a:t>
            </a: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Huy</a:t>
            </a:r>
            <a:endParaRPr lang="en-US" sz="1600" dirty="0"/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ọc phí Đại Học Sài Gòn TP.HCM (SGU) như thế nào? - CE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844" y="1252269"/>
            <a:ext cx="1601937" cy="1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95512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182" y="394230"/>
            <a:ext cx="10067651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9540" y="2384346"/>
            <a:ext cx="3330422" cy="7988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61294" y="1990407"/>
            <a:ext cx="5943600" cy="320230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07943" y="1630393"/>
            <a:ext cx="5943600" cy="46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45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8936" y="2487863"/>
            <a:ext cx="3218279" cy="8246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Check-In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54592" y="1907761"/>
            <a:ext cx="5943600" cy="41294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8935" y="3459773"/>
            <a:ext cx="3546084" cy="82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Check-out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466232" y="2070435"/>
            <a:ext cx="5943600" cy="41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330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8190" y="2332586"/>
            <a:ext cx="3692106" cy="34241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296" y="2005191"/>
            <a:ext cx="7418717" cy="38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78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34178"/>
            <a:ext cx="10364451" cy="1158525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5.Mô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2355637" cy="52275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3774" y="2889849"/>
            <a:ext cx="2355637" cy="52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3773" y="3492551"/>
            <a:ext cx="2355637" cy="52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93626"/>
              </p:ext>
            </p:extLst>
          </p:nvPr>
        </p:nvGraphicFramePr>
        <p:xfrm>
          <a:off x="3920460" y="2097296"/>
          <a:ext cx="7491095" cy="3509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4745"/>
                <a:gridCol w="5086350"/>
              </a:tblGrid>
              <a:tr h="274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Công Việc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8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Nguyễn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Tới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-Tạo GitHub,Jira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-Làm Biểu Mẫu Cho QLKH,QLTC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-Bảng Yêu Cầu Trách Nhiệm Cho 2 chức năng trên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612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Lâm Hưng Phú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-Làm Biểu Mẫu Cho Check-in,Check-out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-Bảng Yêu Cầu Trách Nhiệm Cho 2 chức năng trên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612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Đinh Lê Đức Duy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-Làm Biểu Mẫu Cho Đăng Nhập,Thống Kê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-Bảng Yêu Cầu Trách Nhiệm Cho 2 chức năng trên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612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Bùi Lê Hồng Thắng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-Làm Biểu Mẫu Cho QLPhong,Tra Cứu Phòng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-Bảng Yêu Cầu Trách Nhiệm Cho 2 chức năng trên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03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Nguyễn Nhựt Trường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r>
                        <a:rPr lang="en-US" sz="1400" dirty="0" err="1">
                          <a:effectLst/>
                        </a:rPr>
                        <a:t>Làm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Biểu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Mẫu</a:t>
                      </a:r>
                      <a:r>
                        <a:rPr lang="en-US" sz="1400" dirty="0">
                          <a:effectLst/>
                        </a:rPr>
                        <a:t> Cho QLDV,QLNV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r>
                        <a:rPr lang="en-US" sz="1400" dirty="0" err="1">
                          <a:effectLst/>
                        </a:rPr>
                        <a:t>Bảng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Yêu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Cầu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Nhiệm</a:t>
                      </a:r>
                      <a:r>
                        <a:rPr lang="en-US" sz="1400" dirty="0">
                          <a:effectLst/>
                        </a:rPr>
                        <a:t> Cho 2 </a:t>
                      </a:r>
                      <a:r>
                        <a:rPr lang="en-US" sz="1400" dirty="0" err="1">
                          <a:effectLst/>
                        </a:rPr>
                        <a:t>chức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trên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72238"/>
              </p:ext>
            </p:extLst>
          </p:nvPr>
        </p:nvGraphicFramePr>
        <p:xfrm>
          <a:off x="3920459" y="2097295"/>
          <a:ext cx="7491096" cy="3915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4746"/>
                <a:gridCol w="5086350"/>
              </a:tblGrid>
              <a:tr h="1369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Tên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Công Việc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  <a:tr h="84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Nguyễn Tấn Tới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DFD Mức 0,1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DFD tổng quát cho chức năng QLKH,QLTC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ERD 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Use-case cho chức năng QLKH,QLTC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Activity cho các chức năng trên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Sequence cho các chức năng trên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  <a:tr h="84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Lâm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Hưng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Phú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DFD </a:t>
                      </a:r>
                      <a:r>
                        <a:rPr lang="en-US" sz="800" dirty="0" err="1">
                          <a:effectLst/>
                        </a:rPr>
                        <a:t>mức</a:t>
                      </a:r>
                      <a:r>
                        <a:rPr lang="en-US" sz="800" dirty="0">
                          <a:effectLst/>
                        </a:rPr>
                        <a:t> 0,1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DFD </a:t>
                      </a:r>
                      <a:r>
                        <a:rPr lang="en-US" sz="800" dirty="0" err="1">
                          <a:effectLst/>
                        </a:rPr>
                        <a:t>tổng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quát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Check-</a:t>
                      </a:r>
                      <a:r>
                        <a:rPr lang="en-US" sz="800" dirty="0" err="1">
                          <a:effectLst/>
                        </a:rPr>
                        <a:t>in,Check</a:t>
                      </a:r>
                      <a:r>
                        <a:rPr lang="en-US" sz="800" dirty="0">
                          <a:effectLst/>
                        </a:rPr>
                        <a:t>-out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ERD 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Use-case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Check-</a:t>
                      </a:r>
                      <a:r>
                        <a:rPr lang="en-US" sz="800" dirty="0" err="1">
                          <a:effectLst/>
                        </a:rPr>
                        <a:t>in,Check</a:t>
                      </a:r>
                      <a:r>
                        <a:rPr lang="en-US" sz="800" dirty="0">
                          <a:effectLst/>
                        </a:rPr>
                        <a:t>-out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Activity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các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Sequence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các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  <a:tr h="6992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Đinh Lê Đức Duy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DFD tổng quát cho chức năng Đăng Nhập,Thống Kê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ERD 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Use-case cho chức năng Đăng Nhập,Thống Kê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Activity cho các chức năng trên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Sequence cho các chức năng trên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  <a:tr h="6992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Bùi Lê Hồng Thắng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DFD tổng quát cho chức năng QLPhong,Tra Cứu Phòng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ERD 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Use-case cho chức năng QLPhong,Tra Cứu Phòng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Activity cho các chức năng trên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-Vẽ Sơ Đồ Sequence cho các chức năng trên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  <a:tr h="6992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Nguyễn Nhựt Trường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DFD </a:t>
                      </a:r>
                      <a:r>
                        <a:rPr lang="en-US" sz="800" dirty="0" err="1">
                          <a:effectLst/>
                        </a:rPr>
                        <a:t>tổng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quát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QLDV,QLNV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ERD 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Use-case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QLDV,QLNV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Activity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các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</a:t>
                      </a:r>
                      <a:r>
                        <a:rPr lang="en-US" sz="800" dirty="0" err="1">
                          <a:effectLst/>
                        </a:rPr>
                        <a:t>Vẽ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Đồ</a:t>
                      </a:r>
                      <a:r>
                        <a:rPr lang="en-US" sz="800" dirty="0">
                          <a:effectLst/>
                        </a:rPr>
                        <a:t> Sequence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các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chức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68" marR="39568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35795"/>
              </p:ext>
            </p:extLst>
          </p:nvPr>
        </p:nvGraphicFramePr>
        <p:xfrm>
          <a:off x="4283261" y="2342835"/>
          <a:ext cx="6144392" cy="3424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2435"/>
                <a:gridCol w="4171957"/>
              </a:tblGrid>
              <a:tr h="21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Tên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Công Việc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  <a:tr h="64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Tấn Tới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Vẽ Giao Diện Cho QLKH,QLTC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mô tả xử lý giao diện 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 mô tả xử lý dữ liệu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  <a:tr h="64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Lâm Hưng Phú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Vẽ Giao Diện Cho Check-in,Check-out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mô tả xử lý giao diện 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-Làm các bảng  mô tả xử lý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  <a:tr h="64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Đinh Lê Đức Duy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Vẽ Giao Diện Cho Đăng Nhập,Thống Kê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mô tả xử lý giao diện 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 mô tả xử lý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  <a:tr h="64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Bùi Lê Hồng Thắng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Vẽ Giao Diện Cho QLPhong,Tra Cứu Phòng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mô tả xử lý giao diện 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Làm các bảng  mô tả xử lý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  <a:tr h="64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Nhựt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</a:t>
                      </a:r>
                      <a:r>
                        <a:rPr lang="en-US" sz="1300" dirty="0" err="1">
                          <a:effectLst/>
                        </a:rPr>
                        <a:t>Vẽ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Diện</a:t>
                      </a:r>
                      <a:r>
                        <a:rPr lang="en-US" sz="1300" dirty="0">
                          <a:effectLst/>
                        </a:rPr>
                        <a:t> Cho QLDV,QLNV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</a:t>
                      </a:r>
                      <a:r>
                        <a:rPr lang="en-US" sz="1300" dirty="0" err="1">
                          <a:effectLst/>
                        </a:rPr>
                        <a:t>Làm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bảng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mô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tả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xử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lý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diện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</a:t>
                      </a:r>
                      <a:r>
                        <a:rPr lang="en-US" sz="1300" dirty="0" err="1">
                          <a:effectLst/>
                        </a:rPr>
                        <a:t>Làm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bảng</a:t>
                      </a:r>
                      <a:r>
                        <a:rPr lang="en-US" sz="1300" dirty="0">
                          <a:effectLst/>
                        </a:rPr>
                        <a:t>  </a:t>
                      </a:r>
                      <a:r>
                        <a:rPr lang="en-US" sz="1300" dirty="0" err="1">
                          <a:effectLst/>
                        </a:rPr>
                        <a:t>mô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tả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xử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lý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51" marR="5625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66820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5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148" y="370646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5.Mô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2444730"/>
            <a:ext cx="2623056" cy="1152485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Jira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2" y="1966823"/>
            <a:ext cx="9273396" cy="3907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826" y="1613140"/>
            <a:ext cx="9440174" cy="5244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38" y="2286816"/>
            <a:ext cx="9568944" cy="45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0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ình ảnh Cảm ơn Thầy Và Các Bạn đã Lắng Ng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1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PHÂN TÍCH HỆ THỐNG QUẢN LÝ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op 10 Khách sạn Vịnh Hạ Long tốt nhất cho bạn lựa chọn cho kỳ nghỉ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99" y="2130726"/>
            <a:ext cx="9946256" cy="38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0968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169" y="296462"/>
            <a:ext cx="9619079" cy="1596177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4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4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58197"/>
            <a:ext cx="10363826" cy="4494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6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6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3.Một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4.một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5.Mô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0323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70915"/>
            <a:ext cx="6939139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1.Giới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54617"/>
            <a:ext cx="10363826" cy="422348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sạn</a:t>
            </a:r>
            <a:r>
              <a:rPr lang="en-US" i="1" dirty="0"/>
              <a:t> ABC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nhu</a:t>
            </a:r>
            <a:r>
              <a:rPr lang="en-US" i="1" dirty="0"/>
              <a:t> </a:t>
            </a:r>
            <a:r>
              <a:rPr lang="en-US" i="1" dirty="0" err="1"/>
              <a:t>cầu</a:t>
            </a:r>
            <a:r>
              <a:rPr lang="en-US" i="1" dirty="0"/>
              <a:t> tin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hóa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kinh</a:t>
            </a:r>
            <a:r>
              <a:rPr lang="en-US" i="1" dirty="0"/>
              <a:t> </a:t>
            </a:r>
            <a:r>
              <a:rPr lang="en-US" i="1" dirty="0" err="1"/>
              <a:t>doanh</a:t>
            </a:r>
            <a:r>
              <a:rPr lang="en-US" i="1" dirty="0"/>
              <a:t>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sạn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mình</a:t>
            </a:r>
            <a:r>
              <a:rPr lang="en-US" i="1" dirty="0"/>
              <a:t>. </a:t>
            </a:r>
            <a:r>
              <a:rPr lang="en-US" i="1" dirty="0" err="1"/>
              <a:t>Họ</a:t>
            </a:r>
            <a:r>
              <a:rPr lang="en-US" i="1" dirty="0"/>
              <a:t> </a:t>
            </a:r>
            <a:r>
              <a:rPr lang="en-US" i="1" dirty="0" err="1"/>
              <a:t>muốn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loại</a:t>
            </a:r>
            <a:r>
              <a:rPr lang="en-US" i="1" dirty="0"/>
              <a:t> </a:t>
            </a:r>
            <a:r>
              <a:rPr lang="en-US" i="1" dirty="0" err="1"/>
              <a:t>phòng</a:t>
            </a:r>
            <a:r>
              <a:rPr lang="en-US" i="1" dirty="0"/>
              <a:t>,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phòng</a:t>
            </a:r>
            <a:r>
              <a:rPr lang="en-US" i="1" dirty="0"/>
              <a:t>,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loại</a:t>
            </a:r>
            <a:r>
              <a:rPr lang="en-US" i="1" dirty="0"/>
              <a:t> </a:t>
            </a:r>
            <a:r>
              <a:rPr lang="en-US" i="1" dirty="0" err="1"/>
              <a:t>dịch</a:t>
            </a:r>
            <a:r>
              <a:rPr lang="en-US" i="1" dirty="0"/>
              <a:t> </a:t>
            </a:r>
            <a:r>
              <a:rPr lang="en-US" i="1" dirty="0" err="1"/>
              <a:t>vụ</a:t>
            </a:r>
            <a:r>
              <a:rPr lang="en-US" i="1" dirty="0"/>
              <a:t>,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,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hàng,quản</a:t>
            </a:r>
            <a:r>
              <a:rPr lang="en-US" i="1" dirty="0"/>
              <a:t> </a:t>
            </a:r>
            <a:r>
              <a:rPr lang="en-US" i="1" dirty="0" err="1"/>
              <a:t>lí</a:t>
            </a:r>
            <a:r>
              <a:rPr lang="en-US" i="1" dirty="0"/>
              <a:t> </a:t>
            </a:r>
            <a:r>
              <a:rPr lang="en-US" i="1" dirty="0" err="1"/>
              <a:t>thuyết</a:t>
            </a:r>
            <a:r>
              <a:rPr lang="en-US" i="1" dirty="0"/>
              <a:t> </a:t>
            </a:r>
            <a:r>
              <a:rPr lang="en-US" i="1" dirty="0" err="1"/>
              <a:t>bị</a:t>
            </a:r>
            <a:r>
              <a:rPr lang="en-US" i="1" dirty="0"/>
              <a:t> </a:t>
            </a:r>
            <a:r>
              <a:rPr lang="en-US" i="1" dirty="0" err="1"/>
              <a:t>nhanh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ổn</a:t>
            </a:r>
            <a:r>
              <a:rPr lang="en-US" i="1" dirty="0"/>
              <a:t> </a:t>
            </a:r>
            <a:r>
              <a:rPr lang="en-US" i="1" dirty="0" err="1"/>
              <a:t>định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,… </a:t>
            </a:r>
            <a:r>
              <a:rPr lang="en-US" i="1" dirty="0" err="1"/>
              <a:t>bằng</a:t>
            </a:r>
            <a:r>
              <a:rPr lang="en-US" i="1" dirty="0"/>
              <a:t> </a:t>
            </a:r>
            <a:r>
              <a:rPr lang="en-US" i="1" dirty="0" err="1"/>
              <a:t>phần</a:t>
            </a:r>
            <a:r>
              <a:rPr lang="en-US" i="1" dirty="0"/>
              <a:t> </a:t>
            </a:r>
            <a:r>
              <a:rPr lang="en-US" i="1" dirty="0" err="1"/>
              <a:t>mềm</a:t>
            </a:r>
            <a:r>
              <a:rPr lang="en-US" i="1" dirty="0"/>
              <a:t> </a:t>
            </a:r>
            <a:r>
              <a:rPr lang="en-US" i="1" dirty="0" err="1"/>
              <a:t>trên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để</a:t>
            </a:r>
            <a:r>
              <a:rPr lang="en-US" i="1" dirty="0"/>
              <a:t> </a:t>
            </a:r>
            <a:r>
              <a:rPr lang="en-US" i="1" dirty="0" err="1"/>
              <a:t>tạo</a:t>
            </a:r>
            <a:r>
              <a:rPr lang="en-US" i="1" dirty="0"/>
              <a:t> </a:t>
            </a:r>
            <a:r>
              <a:rPr lang="en-US" i="1" dirty="0" err="1"/>
              <a:t>sự</a:t>
            </a:r>
            <a:r>
              <a:rPr lang="en-US" i="1" dirty="0"/>
              <a:t> </a:t>
            </a:r>
            <a:r>
              <a:rPr lang="en-US" i="1" dirty="0" err="1"/>
              <a:t>thuận</a:t>
            </a:r>
            <a:r>
              <a:rPr lang="en-US" i="1" dirty="0"/>
              <a:t> </a:t>
            </a:r>
            <a:r>
              <a:rPr lang="en-US" i="1" dirty="0" err="1"/>
              <a:t>lợi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dùng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hàng</a:t>
            </a:r>
            <a:r>
              <a:rPr lang="en-US" i="1" dirty="0"/>
              <a:t>. </a:t>
            </a:r>
            <a:r>
              <a:rPr lang="en-US" i="1" dirty="0" err="1"/>
              <a:t>Ngoài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, </a:t>
            </a:r>
            <a:r>
              <a:rPr lang="en-US" i="1" dirty="0" err="1"/>
              <a:t>họ</a:t>
            </a:r>
            <a:r>
              <a:rPr lang="en-US" i="1" dirty="0"/>
              <a:t> </a:t>
            </a:r>
            <a:r>
              <a:rPr lang="en-US" i="1" dirty="0" err="1"/>
              <a:t>còn</a:t>
            </a:r>
            <a:r>
              <a:rPr lang="en-US" i="1" dirty="0"/>
              <a:t> </a:t>
            </a:r>
            <a:r>
              <a:rPr lang="en-US" i="1" dirty="0" err="1"/>
              <a:t>muốn</a:t>
            </a:r>
            <a:r>
              <a:rPr lang="en-US" i="1" dirty="0"/>
              <a:t> </a:t>
            </a:r>
            <a:r>
              <a:rPr lang="en-US" i="1" dirty="0" err="1"/>
              <a:t>nhiều</a:t>
            </a:r>
            <a:r>
              <a:rPr lang="en-US" i="1" dirty="0"/>
              <a:t> </a:t>
            </a:r>
            <a:r>
              <a:rPr lang="en-US" i="1" dirty="0" err="1"/>
              <a:t>đối</a:t>
            </a:r>
            <a:r>
              <a:rPr lang="en-US" i="1" dirty="0"/>
              <a:t> </a:t>
            </a:r>
            <a:r>
              <a:rPr lang="en-US" i="1" dirty="0" err="1"/>
              <a:t>tượng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phần</a:t>
            </a:r>
            <a:r>
              <a:rPr lang="en-US" i="1" dirty="0"/>
              <a:t> </a:t>
            </a:r>
            <a:r>
              <a:rPr lang="en-US" i="1" dirty="0" err="1"/>
              <a:t>mềm</a:t>
            </a:r>
            <a:r>
              <a:rPr lang="en-US" i="1" dirty="0"/>
              <a:t> </a:t>
            </a:r>
            <a:r>
              <a:rPr lang="en-US" i="1" dirty="0" err="1"/>
              <a:t>này</a:t>
            </a:r>
            <a:r>
              <a:rPr lang="en-US" i="1" dirty="0"/>
              <a:t>. </a:t>
            </a:r>
            <a:r>
              <a:rPr lang="en-US" i="1" dirty="0" err="1"/>
              <a:t>Ứng</a:t>
            </a:r>
            <a:r>
              <a:rPr lang="en-US" i="1" dirty="0"/>
              <a:t> </a:t>
            </a:r>
            <a:r>
              <a:rPr lang="en-US" i="1" dirty="0" err="1"/>
              <a:t>với</a:t>
            </a:r>
            <a:r>
              <a:rPr lang="en-US" i="1" dirty="0"/>
              <a:t> </a:t>
            </a:r>
            <a:r>
              <a:rPr lang="en-US" i="1" dirty="0" err="1"/>
              <a:t>từng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,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đặc</a:t>
            </a:r>
            <a:r>
              <a:rPr lang="en-US" i="1" dirty="0"/>
              <a:t> </a:t>
            </a:r>
            <a:r>
              <a:rPr lang="en-US" i="1" dirty="0" err="1"/>
              <a:t>quyền</a:t>
            </a:r>
            <a:r>
              <a:rPr lang="en-US" i="1" dirty="0"/>
              <a:t> </a:t>
            </a:r>
            <a:r>
              <a:rPr lang="en-US" i="1" dirty="0" err="1"/>
              <a:t>khác</a:t>
            </a:r>
            <a:r>
              <a:rPr lang="en-US" i="1" dirty="0"/>
              <a:t> </a:t>
            </a:r>
            <a:r>
              <a:rPr lang="en-US" i="1" dirty="0" err="1"/>
              <a:t>nhau</a:t>
            </a:r>
            <a:r>
              <a:rPr lang="en-US" i="1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9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895" y="439654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094" y="1958197"/>
            <a:ext cx="5055705" cy="46841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+Check-in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+Check-out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Thu Chi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+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09422" y="1854679"/>
            <a:ext cx="6093438" cy="439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Chia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Cho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41888"/>
              </p:ext>
            </p:extLst>
          </p:nvPr>
        </p:nvGraphicFramePr>
        <p:xfrm>
          <a:off x="6165610" y="2587924"/>
          <a:ext cx="5937250" cy="3114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695"/>
                <a:gridCol w="1871755"/>
                <a:gridCol w="2060800"/>
              </a:tblGrid>
              <a:tr h="2540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Thành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MSSV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2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Nguyễn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Tới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400">
                          <a:effectLst/>
                        </a:rPr>
                        <a:t>3118411035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Quản Lí Khách Hàng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Quản Lí Thu Chi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2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Lâm Hưng Phú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400">
                          <a:effectLst/>
                        </a:rPr>
                        <a:t>3118411021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Check-in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Check-out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2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Đinh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Lê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Đức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Duy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400">
                          <a:effectLst/>
                        </a:rPr>
                        <a:t>3118411002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Đăng Nhâp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Thống Kê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2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Bùi Lê Hồng Thắng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400" dirty="0">
                          <a:effectLst/>
                        </a:rPr>
                        <a:t>3118411029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Quản Lí Phòng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effectLst/>
                        </a:rPr>
                        <a:t>Tra Cứu Phòng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2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Nguyễn Nhựt Trường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lang="en-US" sz="1400">
                          <a:effectLst/>
                        </a:rPr>
                        <a:t>3118411036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 err="1">
                          <a:effectLst/>
                        </a:rPr>
                        <a:t>Quản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Lí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Dịch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Vụ</a:t>
                      </a:r>
                      <a:endParaRPr lang="en-US" sz="1100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 err="1">
                          <a:effectLst/>
                        </a:rPr>
                        <a:t>Quản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Lí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Nhân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5790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04450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7759" y="1481451"/>
            <a:ext cx="10767516" cy="1089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3 actor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Tân,Quản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Lí,Kế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actor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82" y="2570673"/>
            <a:ext cx="10722634" cy="41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4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291" y="428736"/>
            <a:ext cx="5947102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849" y="2024913"/>
            <a:ext cx="3295291" cy="113005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Use-case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37007" y="1451110"/>
            <a:ext cx="6977332" cy="53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9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04" y="491705"/>
            <a:ext cx="6929887" cy="109326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2272203"/>
            <a:ext cx="2648935" cy="1040342"/>
          </a:xfrm>
        </p:spPr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Activity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3469" y="1412265"/>
            <a:ext cx="8048443" cy="47728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30306" y="1342767"/>
            <a:ext cx="5943600" cy="52076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379343" y="1342767"/>
            <a:ext cx="5943600" cy="543759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444041" y="2041022"/>
            <a:ext cx="5943600" cy="35153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530306" y="1697380"/>
            <a:ext cx="5943600" cy="49225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4228380" y="1662035"/>
            <a:ext cx="5943600" cy="480822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/>
          <a:stretch>
            <a:fillRect/>
          </a:stretch>
        </p:blipFill>
        <p:spPr>
          <a:xfrm>
            <a:off x="4260729" y="1301974"/>
            <a:ext cx="5943600" cy="551918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9"/>
          <a:stretch>
            <a:fillRect/>
          </a:stretch>
        </p:blipFill>
        <p:spPr>
          <a:xfrm>
            <a:off x="3923940" y="1301974"/>
            <a:ext cx="6667500" cy="5478389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10"/>
          <a:stretch>
            <a:fillRect/>
          </a:stretch>
        </p:blipFill>
        <p:spPr>
          <a:xfrm>
            <a:off x="3852142" y="1301974"/>
            <a:ext cx="6696075" cy="538191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455" y="2260809"/>
            <a:ext cx="5800090" cy="33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3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8749"/>
            <a:ext cx="5236236" cy="159617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3.Một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01573" y="2744926"/>
            <a:ext cx="2761079" cy="652153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smtClean="0"/>
              <a:t>Sequence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25" y="282148"/>
            <a:ext cx="6066557" cy="648519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03" y="514208"/>
            <a:ext cx="5943600" cy="60210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25703" y="759318"/>
            <a:ext cx="5943600" cy="577596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564224" y="361173"/>
            <a:ext cx="5943600" cy="632714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82" y="638318"/>
            <a:ext cx="5943600" cy="59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4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197</TotalTime>
  <Words>929</Words>
  <Application>Microsoft Office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Tw Cen MT</vt:lpstr>
      <vt:lpstr>Droplet</vt:lpstr>
      <vt:lpstr>TRƯỜNG ĐẠI HỌC SÀI GÒN KHOA CÔNG NGHỆ THÔNG TIN      </vt:lpstr>
      <vt:lpstr>Đề Tài  PHÂN TÍCH HỆ THỐNG QUẢN LÝ Khách Sạn </vt:lpstr>
      <vt:lpstr>Các Mục Báo Cáo</vt:lpstr>
      <vt:lpstr>1.Giới Thiệu Về hệ thống  </vt:lpstr>
      <vt:lpstr>2.Các chức năng có trong hệ thống</vt:lpstr>
      <vt:lpstr>2.Các chức năng có trong hệ thống</vt:lpstr>
      <vt:lpstr>3.Một Số Diagrams </vt:lpstr>
      <vt:lpstr>3.Một Số Diagrams</vt:lpstr>
      <vt:lpstr>3.Một Số Diagrams</vt:lpstr>
      <vt:lpstr>4.một số giao diện có trong hệ thống </vt:lpstr>
      <vt:lpstr>4.một số giao diện có trong hệ thống </vt:lpstr>
      <vt:lpstr>4.một số giao diện có trong hệ thống </vt:lpstr>
      <vt:lpstr>5.Mô tả công việc của các thành viên  </vt:lpstr>
      <vt:lpstr>5.Mô tả công việc của các thành viên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SÀI GÒN KHOA CÔNG NGHỆ THÔNG TIN     BÁO CÁO Môn CÔng Nghệ Phần Mềm PHÂN TÍCH HỆ THỐNG QUẢN LÝ Khách Sạn   Giảng viên hướng dẫn: TS. Nguyễn Thành Huy</dc:title>
  <dc:creator>chplay62663@gmail.com</dc:creator>
  <cp:lastModifiedBy>chplay62663@gmail.com</cp:lastModifiedBy>
  <cp:revision>15</cp:revision>
  <dcterms:created xsi:type="dcterms:W3CDTF">2020-12-04T15:24:04Z</dcterms:created>
  <dcterms:modified xsi:type="dcterms:W3CDTF">2020-12-04T18:42:04Z</dcterms:modified>
</cp:coreProperties>
</file>